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2"/>
  </p:notesMasterIdLst>
  <p:sldIdLst>
    <p:sldId id="256" r:id="rId2"/>
    <p:sldId id="268" r:id="rId3"/>
    <p:sldId id="262" r:id="rId4"/>
    <p:sldId id="257" r:id="rId5"/>
    <p:sldId id="267" r:id="rId6"/>
    <p:sldId id="263" r:id="rId7"/>
    <p:sldId id="265" r:id="rId8"/>
    <p:sldId id="266" r:id="rId9"/>
    <p:sldId id="264" r:id="rId10"/>
    <p:sldId id="258" r:id="rId11"/>
    <p:sldId id="274" r:id="rId12"/>
    <p:sldId id="277" r:id="rId13"/>
    <p:sldId id="275" r:id="rId14"/>
    <p:sldId id="276" r:id="rId15"/>
    <p:sldId id="278" r:id="rId16"/>
    <p:sldId id="259" r:id="rId17"/>
    <p:sldId id="279" r:id="rId18"/>
    <p:sldId id="280" r:id="rId19"/>
    <p:sldId id="281" r:id="rId20"/>
    <p:sldId id="282" r:id="rId21"/>
    <p:sldId id="284" r:id="rId22"/>
    <p:sldId id="285" r:id="rId23"/>
    <p:sldId id="283" r:id="rId24"/>
    <p:sldId id="260" r:id="rId25"/>
    <p:sldId id="286" r:id="rId26"/>
    <p:sldId id="288" r:id="rId27"/>
    <p:sldId id="287" r:id="rId28"/>
    <p:sldId id="289" r:id="rId29"/>
    <p:sldId id="290" r:id="rId30"/>
    <p:sldId id="291" r:id="rId31"/>
    <p:sldId id="261" r:id="rId32"/>
    <p:sldId id="294" r:id="rId33"/>
    <p:sldId id="292" r:id="rId34"/>
    <p:sldId id="293" r:id="rId35"/>
    <p:sldId id="295" r:id="rId36"/>
    <p:sldId id="297" r:id="rId37"/>
    <p:sldId id="270" r:id="rId38"/>
    <p:sldId id="271" r:id="rId39"/>
    <p:sldId id="272" r:id="rId40"/>
    <p:sldId id="296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82"/>
    <p:restoredTop sz="94659"/>
  </p:normalViewPr>
  <p:slideViewPr>
    <p:cSldViewPr snapToGrid="0" snapToObjects="1">
      <p:cViewPr varScale="1">
        <p:scale>
          <a:sx n="70" d="100"/>
          <a:sy n="70" d="100"/>
        </p:scale>
        <p:origin x="-79" y="-15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D13CC-87E1-DE4A-B876-27FE7ED8754C}" type="datetimeFigureOut">
              <a:rPr lang="en-US" smtClean="0"/>
              <a:t>5/7/2018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33411-AC40-454E-B415-813A17D163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73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/>
              <a:pPr/>
              <a:t>5/7/2018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/>
              <a:pPr/>
              <a:t>5/7/2018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/>
              <a:pPr/>
              <a:t>5/7/2018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/>
              <a:pPr/>
              <a:t>5/7/2018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/>
              <a:pPr/>
              <a:t>5/7/2018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/>
              <a:pPr/>
              <a:t>5/7/2018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/>
              <a:pPr/>
              <a:t>5/7/2018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/>
              <a:pPr/>
              <a:t>5/7/2018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/>
              <a:pPr/>
              <a:t>5/7/2018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D56AF2-B301-C948-9C74-8DEF63708B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200" dirty="0"/>
              <a:t>Healthy San Benito County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639487B-E0B0-2C48-B5B9-80342BE3A3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National Public Health Week 2018</a:t>
            </a:r>
          </a:p>
        </p:txBody>
      </p:sp>
    </p:spTree>
    <p:extLst>
      <p:ext uri="{BB962C8B-B14F-4D97-AF65-F5344CB8AC3E}">
        <p14:creationId xmlns:p14="http://schemas.microsoft.com/office/powerpoint/2010/main" val="3563523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AD3A55-2A47-544D-A50F-DC95CAA28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Tuesday:</a:t>
            </a:r>
            <a:br>
              <a:rPr lang="en-US" sz="3600" dirty="0"/>
            </a:br>
            <a:r>
              <a:rPr lang="en-US" sz="3600" dirty="0"/>
              <a:t>Communicable Disease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1093B1-7E03-5F40-ABA0-307B886986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Learn about ways to prevent disease transmission</a:t>
            </a:r>
          </a:p>
        </p:txBody>
      </p:sp>
    </p:spTree>
    <p:extLst>
      <p:ext uri="{BB962C8B-B14F-4D97-AF65-F5344CB8AC3E}">
        <p14:creationId xmlns:p14="http://schemas.microsoft.com/office/powerpoint/2010/main" val="4186182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45A31C-30B4-0043-869C-1AD4723E4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485" y="212270"/>
            <a:ext cx="10396872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84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052FEC-57A3-CA4C-A074-D58EB95F9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46957"/>
            <a:ext cx="10287000" cy="648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92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9C5893-B7D5-4E47-8367-C200C3B2C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721" y="179614"/>
            <a:ext cx="9108558" cy="646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08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890920-68B9-4243-86EB-BEE49B1FB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30628"/>
            <a:ext cx="10287000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66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0E237B-5090-A949-AA1D-A8C71E199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63286"/>
            <a:ext cx="10287000" cy="64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6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40F60-E033-C941-AAC4-2889819C7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Wednesday:</a:t>
            </a:r>
            <a:br>
              <a:rPr lang="en-US" dirty="0"/>
            </a:br>
            <a:r>
              <a:rPr lang="en-US" dirty="0"/>
              <a:t>Environmental Health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A0D6F0-A6C3-8F43-983B-B15CBC71BA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Help to protect and maintain a healthy planet</a:t>
            </a:r>
          </a:p>
        </p:txBody>
      </p:sp>
    </p:spTree>
    <p:extLst>
      <p:ext uri="{BB962C8B-B14F-4D97-AF65-F5344CB8AC3E}">
        <p14:creationId xmlns:p14="http://schemas.microsoft.com/office/powerpoint/2010/main" val="2263316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E495E6-44F1-1C48-A45E-1CBE1D2AB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A38FFE-4D85-414D-954D-7D59EC966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34" y="182000"/>
            <a:ext cx="6096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1033EC-5FD2-5A4B-B331-A96E5C4EE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69" y="182000"/>
            <a:ext cx="11210462" cy="651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09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0806B7-6F82-A248-8401-587024B1D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" y="137346"/>
            <a:ext cx="11789229" cy="658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50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9E4E96-79DE-5A4C-BE17-045990060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12" y="195943"/>
            <a:ext cx="10635175" cy="641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07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CDC356-F951-CC49-BD35-5180CBCD2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County Health Rankings 2018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901971FF-9E6D-2147-8EAF-A4CF273D2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65604"/>
            <a:ext cx="12192000" cy="3108723"/>
          </a:xfrm>
        </p:spPr>
      </p:pic>
    </p:spTree>
    <p:extLst>
      <p:ext uri="{BB962C8B-B14F-4D97-AF65-F5344CB8AC3E}">
        <p14:creationId xmlns:p14="http://schemas.microsoft.com/office/powerpoint/2010/main" val="2137043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340C3B-9E81-2B41-9A80-13254D09D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4" y="179614"/>
            <a:ext cx="11854543" cy="649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35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1902D0-DD58-584A-9ED9-98D50DB72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for Wellness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82ADA64-F8E0-DD45-8ACE-0EEF9C803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228" y="2222500"/>
            <a:ext cx="11527971" cy="4374243"/>
          </a:xfrm>
        </p:spPr>
      </p:pic>
    </p:spTree>
    <p:extLst>
      <p:ext uri="{BB962C8B-B14F-4D97-AF65-F5344CB8AC3E}">
        <p14:creationId xmlns:p14="http://schemas.microsoft.com/office/powerpoint/2010/main" val="2051789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A2522F-2128-8B4D-B49B-C55AE9CFA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Kids at the Park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0CFEEFB-44A2-2349-9AA6-1AC735C97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5857" y="2222500"/>
            <a:ext cx="9062356" cy="4374243"/>
          </a:xfrm>
        </p:spPr>
      </p:pic>
    </p:spTree>
    <p:extLst>
      <p:ext uri="{BB962C8B-B14F-4D97-AF65-F5344CB8AC3E}">
        <p14:creationId xmlns:p14="http://schemas.microsoft.com/office/powerpoint/2010/main" val="328183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8CCDD7-E6C6-A449-8AF2-844DB69C3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57" y="146957"/>
            <a:ext cx="10287000" cy="648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78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EBCFC5-5311-6A4E-98C0-5C0EF17A8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Thursday:</a:t>
            </a:r>
            <a:br>
              <a:rPr lang="en-US" dirty="0"/>
            </a:br>
            <a:r>
              <a:rPr lang="en-US" dirty="0"/>
              <a:t>Injury and Violence Prevention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4DB0C1-CE57-5E4A-9429-976BA56482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Learn about the effects of injury and violence on health</a:t>
            </a:r>
          </a:p>
        </p:txBody>
      </p:sp>
    </p:spTree>
    <p:extLst>
      <p:ext uri="{BB962C8B-B14F-4D97-AF65-F5344CB8AC3E}">
        <p14:creationId xmlns:p14="http://schemas.microsoft.com/office/powerpoint/2010/main" val="2908285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1422A4-922F-384B-8501-1435DBC25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Kids at the Park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0C738E5-6DFF-684F-9902-6F6DE8AA4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9143" y="2222500"/>
            <a:ext cx="8850086" cy="4325257"/>
          </a:xfrm>
        </p:spPr>
      </p:pic>
    </p:spTree>
    <p:extLst>
      <p:ext uri="{BB962C8B-B14F-4D97-AF65-F5344CB8AC3E}">
        <p14:creationId xmlns:p14="http://schemas.microsoft.com/office/powerpoint/2010/main" val="2638494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22BCFB-3D22-6145-B2D5-314D42107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27" y="179614"/>
            <a:ext cx="11698887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69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B85E40-E229-BC49-9552-DCCDAA982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6ADFCF5E-DF03-964B-9601-7BDC8BCB8D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8700" y="2222499"/>
            <a:ext cx="4849585" cy="414564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B81620F-65B3-9943-9214-628D25768B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15100" y="447188"/>
            <a:ext cx="4637314" cy="5920954"/>
          </a:xfrm>
        </p:spPr>
      </p:pic>
    </p:spTree>
    <p:extLst>
      <p:ext uri="{BB962C8B-B14F-4D97-AF65-F5344CB8AC3E}">
        <p14:creationId xmlns:p14="http://schemas.microsoft.com/office/powerpoint/2010/main" val="3701181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AB868E-07AA-2B4D-AF74-EF10AECE6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163286"/>
            <a:ext cx="11260176" cy="643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92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9244E4-4983-404D-AB1B-9FF2B8C55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Migrant Health Fair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DFF9EFE0-6D04-AB41-9E38-EE826FE55B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" y="2222500"/>
            <a:ext cx="4376057" cy="434158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401A3289-B6C1-B543-913E-2CAEA1F048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12871" y="2222500"/>
            <a:ext cx="6776358" cy="4341585"/>
          </a:xfrm>
        </p:spPr>
      </p:pic>
    </p:spTree>
    <p:extLst>
      <p:ext uri="{BB962C8B-B14F-4D97-AF65-F5344CB8AC3E}">
        <p14:creationId xmlns:p14="http://schemas.microsoft.com/office/powerpoint/2010/main" val="3682934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D5F451-F1F1-7945-9FDC-1A412F79C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4" y="299258"/>
            <a:ext cx="11222181" cy="628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80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A677D5-E4EF-3C42-B380-1E38CF73D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E4EADD6-81E9-B248-86F8-55D3358B31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2515" y="2222500"/>
            <a:ext cx="4931228" cy="432525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27C203F2-E399-F44A-AC10-9AFF0137CC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61957" y="2222500"/>
            <a:ext cx="5894614" cy="4325256"/>
          </a:xfrm>
        </p:spPr>
      </p:pic>
    </p:spTree>
    <p:extLst>
      <p:ext uri="{BB962C8B-B14F-4D97-AF65-F5344CB8AC3E}">
        <p14:creationId xmlns:p14="http://schemas.microsoft.com/office/powerpoint/2010/main" val="550260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625BD4-0289-E74B-8ACF-5BDA99125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Friday: </a:t>
            </a:r>
            <a:br>
              <a:rPr lang="en-US" dirty="0"/>
            </a:br>
            <a:r>
              <a:rPr lang="en-US" dirty="0"/>
              <a:t>Ensuring the Right to Health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150599-C57F-A246-8903-8F106E2D77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Advocate for everyone’s right to a healthy life</a:t>
            </a:r>
          </a:p>
        </p:txBody>
      </p:sp>
    </p:spTree>
    <p:extLst>
      <p:ext uri="{BB962C8B-B14F-4D97-AF65-F5344CB8AC3E}">
        <p14:creationId xmlns:p14="http://schemas.microsoft.com/office/powerpoint/2010/main" val="3459551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8A57B9-4F61-394C-89FC-AEB1AF37C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Partners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681417F8-F88B-7C4D-986B-86366B9DFC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3914" y="2645228"/>
            <a:ext cx="5747657" cy="375557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3B17C2A2-4067-2442-AE1C-43168A2667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58895" y="2645227"/>
            <a:ext cx="5479319" cy="3755571"/>
          </a:xfrm>
        </p:spPr>
      </p:pic>
    </p:spTree>
    <p:extLst>
      <p:ext uri="{BB962C8B-B14F-4D97-AF65-F5344CB8AC3E}">
        <p14:creationId xmlns:p14="http://schemas.microsoft.com/office/powerpoint/2010/main" val="2044644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C30702-612A-ED46-9571-10D1DC94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Hazel Hawkins Memorial Hospital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BF3EBB5-AC1F-6946-AC38-45F362805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2087" y="2367642"/>
            <a:ext cx="9062356" cy="4196443"/>
          </a:xfrm>
        </p:spPr>
      </p:pic>
    </p:spTree>
    <p:extLst>
      <p:ext uri="{BB962C8B-B14F-4D97-AF65-F5344CB8AC3E}">
        <p14:creationId xmlns:p14="http://schemas.microsoft.com/office/powerpoint/2010/main" val="4210770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C3375E-4936-3347-B5DA-7DDEC328B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 Benito Health Foundation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402D3E0-74BB-4047-8B05-28072DC67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4038" y="2222500"/>
            <a:ext cx="8157959" cy="4292600"/>
          </a:xfrm>
        </p:spPr>
      </p:pic>
    </p:spTree>
    <p:extLst>
      <p:ext uri="{BB962C8B-B14F-4D97-AF65-F5344CB8AC3E}">
        <p14:creationId xmlns:p14="http://schemas.microsoft.com/office/powerpoint/2010/main" val="38760243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39F640-E3AA-A743-B0A9-9BBD48CF4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Advocates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80D1A9D-2A04-144B-AE56-541E1E6B4D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" y="2376261"/>
            <a:ext cx="5661025" cy="400821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E0C1BBC9-26C7-A441-8639-EDEC5A1F56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02829" y="2376261"/>
            <a:ext cx="5666014" cy="4008210"/>
          </a:xfrm>
        </p:spPr>
      </p:pic>
    </p:spTree>
    <p:extLst>
      <p:ext uri="{BB962C8B-B14F-4D97-AF65-F5344CB8AC3E}">
        <p14:creationId xmlns:p14="http://schemas.microsoft.com/office/powerpoint/2010/main" val="2026834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CDC356-F951-CC49-BD35-5180CBCD2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County Health Rankings 2018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901971FF-9E6D-2147-8EAF-A4CF273D2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65604"/>
            <a:ext cx="12192000" cy="3108723"/>
          </a:xfrm>
        </p:spPr>
      </p:pic>
    </p:spTree>
    <p:extLst>
      <p:ext uri="{BB962C8B-B14F-4D97-AF65-F5344CB8AC3E}">
        <p14:creationId xmlns:p14="http://schemas.microsoft.com/office/powerpoint/2010/main" val="1461541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04C721-C611-7448-BFED-A5CACACBE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Rankings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25670D8-982C-B842-98D0-56F3087E2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9785" y="175846"/>
            <a:ext cx="5785338" cy="6418385"/>
          </a:xfrm>
        </p:spPr>
      </p:pic>
    </p:spTree>
    <p:extLst>
      <p:ext uri="{BB962C8B-B14F-4D97-AF65-F5344CB8AC3E}">
        <p14:creationId xmlns:p14="http://schemas.microsoft.com/office/powerpoint/2010/main" val="11662869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B2F324-88B3-1B49-B054-33D448DC6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HEALTH OUTCOMES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E36B1FC-BC38-3C41-A926-42E955C4D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6163" y="123093"/>
            <a:ext cx="7154129" cy="655906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045EEE-CDD8-6C47-992C-2532ACADC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409093"/>
            <a:ext cx="3547533" cy="1406770"/>
          </a:xfrm>
        </p:spPr>
        <p:txBody>
          <a:bodyPr>
            <a:normAutofit/>
          </a:bodyPr>
          <a:lstStyle/>
          <a:p>
            <a:r>
              <a:rPr lang="en-US" sz="2400" dirty="0"/>
              <a:t>Length of Life</a:t>
            </a:r>
          </a:p>
          <a:p>
            <a:r>
              <a:rPr lang="en-US" sz="2400" dirty="0"/>
              <a:t>Quality of Life</a:t>
            </a:r>
          </a:p>
        </p:txBody>
      </p:sp>
    </p:spTree>
    <p:extLst>
      <p:ext uri="{BB962C8B-B14F-4D97-AF65-F5344CB8AC3E}">
        <p14:creationId xmlns:p14="http://schemas.microsoft.com/office/powerpoint/2010/main" val="1303332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E6817A-7049-904E-AE20-DB506A4C3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HEALTH	 FACTORS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75FEC305-84F6-184D-A47B-7361FFCF0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8578" y="148181"/>
            <a:ext cx="7171714" cy="656914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60F416-C0C6-C448-861C-761329EC6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2328847"/>
          </a:xfrm>
        </p:spPr>
        <p:txBody>
          <a:bodyPr>
            <a:normAutofit/>
          </a:bodyPr>
          <a:lstStyle/>
          <a:p>
            <a:r>
              <a:rPr lang="en-US" sz="2400" dirty="0"/>
              <a:t>Health Behaviors</a:t>
            </a:r>
          </a:p>
          <a:p>
            <a:r>
              <a:rPr lang="en-US" sz="2400" dirty="0"/>
              <a:t>Clinical Care</a:t>
            </a:r>
          </a:p>
          <a:p>
            <a:r>
              <a:rPr lang="en-US" sz="2400" dirty="0"/>
              <a:t>Social and Economic </a:t>
            </a:r>
          </a:p>
          <a:p>
            <a:r>
              <a:rPr lang="en-US" sz="2400" dirty="0"/>
              <a:t>Physical Environment</a:t>
            </a:r>
          </a:p>
        </p:txBody>
      </p:sp>
    </p:spTree>
    <p:extLst>
      <p:ext uri="{BB962C8B-B14F-4D97-AF65-F5344CB8AC3E}">
        <p14:creationId xmlns:p14="http://schemas.microsoft.com/office/powerpoint/2010/main" val="4257501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B8D8A0-1993-5C4A-839E-BCFC930CB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Monday:</a:t>
            </a:r>
            <a:br>
              <a:rPr lang="en-US" sz="3600" dirty="0"/>
            </a:br>
            <a:r>
              <a:rPr lang="en-US" sz="3600" dirty="0"/>
              <a:t>Behavioral Health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6B4433-B3DE-E247-B6BF-C710262F33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Advocate for and promote well-being</a:t>
            </a:r>
          </a:p>
        </p:txBody>
      </p:sp>
    </p:spTree>
    <p:extLst>
      <p:ext uri="{BB962C8B-B14F-4D97-AF65-F5344CB8AC3E}">
        <p14:creationId xmlns:p14="http://schemas.microsoft.com/office/powerpoint/2010/main" val="8852936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970D7C-607A-3C4E-97C8-8ECDFB380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51" y="446087"/>
            <a:ext cx="3547534" cy="1725613"/>
          </a:xfrm>
        </p:spPr>
        <p:txBody>
          <a:bodyPr/>
          <a:lstStyle/>
          <a:p>
            <a:r>
              <a:rPr lang="en-US" sz="3600" dirty="0"/>
              <a:t>HEALTHY</a:t>
            </a:r>
            <a:br>
              <a:rPr lang="en-US" sz="3600" dirty="0"/>
            </a:br>
            <a:r>
              <a:rPr lang="en-US" sz="3600" dirty="0"/>
              <a:t>SAN BENITO COUNTY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DC61C3B-1010-C64B-BF16-A11E4D4F9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8186" y="446088"/>
            <a:ext cx="6221186" cy="587307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70F806F-0CBF-2149-84AE-0E0B518B3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432956"/>
            <a:ext cx="3547533" cy="3886201"/>
          </a:xfrm>
        </p:spPr>
        <p:txBody>
          <a:bodyPr>
            <a:noAutofit/>
          </a:bodyPr>
          <a:lstStyle/>
          <a:p>
            <a:r>
              <a:rPr lang="en-US" sz="2400" dirty="0"/>
              <a:t>Celebrate the power of prevention</a:t>
            </a:r>
          </a:p>
          <a:p>
            <a:r>
              <a:rPr lang="en-US" sz="2400" dirty="0"/>
              <a:t>Advocate for healthy and fair policies</a:t>
            </a:r>
          </a:p>
          <a:p>
            <a:r>
              <a:rPr lang="en-US" sz="2400" dirty="0"/>
              <a:t>Build successful partnerships</a:t>
            </a:r>
          </a:p>
          <a:p>
            <a:r>
              <a:rPr lang="en-US" sz="2400" dirty="0"/>
              <a:t>Champion the role of a strong public health system</a:t>
            </a:r>
          </a:p>
        </p:txBody>
      </p:sp>
    </p:spTree>
    <p:extLst>
      <p:ext uri="{BB962C8B-B14F-4D97-AF65-F5344CB8AC3E}">
        <p14:creationId xmlns:p14="http://schemas.microsoft.com/office/powerpoint/2010/main" val="4100347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A7A1E1-03CC-B64F-A5A4-AB386AA86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HOME: Whole Person Care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78C9058-0DA2-434D-968A-A778A3949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2769" y="2057400"/>
            <a:ext cx="7455877" cy="4572000"/>
          </a:xfrm>
        </p:spPr>
      </p:pic>
    </p:spTree>
    <p:extLst>
      <p:ext uri="{BB962C8B-B14F-4D97-AF65-F5344CB8AC3E}">
        <p14:creationId xmlns:p14="http://schemas.microsoft.com/office/powerpoint/2010/main" val="362253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179CCA-83A1-DA47-AA55-8BDD9CD87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74FE0FC9-20F1-184A-890C-A08FAA99C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2337" y="2222500"/>
            <a:ext cx="7262447" cy="4424485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6C1CFA0-5BDC-5149-9F1F-81549111E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262"/>
            <a:ext cx="12192000" cy="14595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5FA4BB1-F91B-634F-BDB6-434AC6AF5B2F}"/>
              </a:ext>
            </a:extLst>
          </p:cNvPr>
          <p:cNvSpPr txBox="1"/>
          <p:nvPr/>
        </p:nvSpPr>
        <p:spPr>
          <a:xfrm>
            <a:off x="386862" y="2620107"/>
            <a:ext cx="37631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“County exceeds State’s rate of opioid deaths, new task force will target prescriptions and use”</a:t>
            </a:r>
          </a:p>
          <a:p>
            <a:r>
              <a:rPr lang="en-US" dirty="0"/>
              <a:t>Benito Link headline 8-25-17</a:t>
            </a:r>
          </a:p>
        </p:txBody>
      </p:sp>
    </p:spTree>
    <p:extLst>
      <p:ext uri="{BB962C8B-B14F-4D97-AF65-F5344CB8AC3E}">
        <p14:creationId xmlns:p14="http://schemas.microsoft.com/office/powerpoint/2010/main" val="3147042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0A7947-5EC7-714D-9CDE-ED5F56E2F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08" y="316524"/>
            <a:ext cx="11465169" cy="611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53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A70F6E-B116-8643-AC0A-FA48B5DC8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Esperanza Center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844066-1740-EB46-872C-71565FF06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596" y="123092"/>
            <a:ext cx="5395942" cy="6488723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3D40AB7C-2E7C-3645-95EF-118B2D855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770" y="2391508"/>
            <a:ext cx="6084276" cy="4202723"/>
          </a:xfrm>
        </p:spPr>
      </p:pic>
    </p:spTree>
    <p:extLst>
      <p:ext uri="{BB962C8B-B14F-4D97-AF65-F5344CB8AC3E}">
        <p14:creationId xmlns:p14="http://schemas.microsoft.com/office/powerpoint/2010/main" val="4110432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D488BC-E037-424F-AEC8-B39ADB201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Palentine’s Event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AA9EC04F-DD0A-E04B-AAB7-BFCFE1AE5B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19446" y="2415928"/>
            <a:ext cx="4547374" cy="4195885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xmlns="" id="{262D71CB-D5BD-A347-BBD2-046F05582B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48508" y="2415929"/>
            <a:ext cx="4378569" cy="4195885"/>
          </a:xfrm>
        </p:spPr>
      </p:pic>
    </p:spTree>
    <p:extLst>
      <p:ext uri="{BB962C8B-B14F-4D97-AF65-F5344CB8AC3E}">
        <p14:creationId xmlns:p14="http://schemas.microsoft.com/office/powerpoint/2010/main" val="21836097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</TotalTime>
  <Words>167</Words>
  <Application>Microsoft Office PowerPoint</Application>
  <PresentationFormat>Custom</PresentationFormat>
  <Paragraphs>41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Quotable</vt:lpstr>
      <vt:lpstr>Healthy San Benito County</vt:lpstr>
      <vt:lpstr>County Health Rankings 2018</vt:lpstr>
      <vt:lpstr>PowerPoint Presentation</vt:lpstr>
      <vt:lpstr>Monday: Behavioral Health</vt:lpstr>
      <vt:lpstr>HOME: Whole Person Care</vt:lpstr>
      <vt:lpstr>PowerPoint Presentation</vt:lpstr>
      <vt:lpstr>PowerPoint Presentation</vt:lpstr>
      <vt:lpstr>The Esperanza Center</vt:lpstr>
      <vt:lpstr>Palentine’s Event</vt:lpstr>
      <vt:lpstr>Tuesday: Communicable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Wednesday: Environmental Health</vt:lpstr>
      <vt:lpstr>PowerPoint Presentation</vt:lpstr>
      <vt:lpstr>PowerPoint Presentation</vt:lpstr>
      <vt:lpstr>PowerPoint Presentation</vt:lpstr>
      <vt:lpstr>PowerPoint Presentation</vt:lpstr>
      <vt:lpstr>Walk for Wellness</vt:lpstr>
      <vt:lpstr>Kids at the Park</vt:lpstr>
      <vt:lpstr>PowerPoint Presentation</vt:lpstr>
      <vt:lpstr>Thursday: Injury and Violence Prevention</vt:lpstr>
      <vt:lpstr>Kids at the Park</vt:lpstr>
      <vt:lpstr>PowerPoint Presentation</vt:lpstr>
      <vt:lpstr>PowerPoint Presentation</vt:lpstr>
      <vt:lpstr>PowerPoint Presentation</vt:lpstr>
      <vt:lpstr>Migrant Health Fair</vt:lpstr>
      <vt:lpstr>PowerPoint Presentation</vt:lpstr>
      <vt:lpstr>Friday:  Ensuring the Right to Health</vt:lpstr>
      <vt:lpstr>Community Partners</vt:lpstr>
      <vt:lpstr>Hazel Hawkins Memorial Hospital</vt:lpstr>
      <vt:lpstr>San Benito Health Foundation</vt:lpstr>
      <vt:lpstr>Community Advocates</vt:lpstr>
      <vt:lpstr>County Health Rankings 2018</vt:lpstr>
      <vt:lpstr>Rankings Data</vt:lpstr>
      <vt:lpstr>HEALTH OUTCOMES</vt:lpstr>
      <vt:lpstr>HEALTH  FACTORS</vt:lpstr>
      <vt:lpstr>HEALTHY SAN BENITO COUNTY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Newel</dc:creator>
  <cp:lastModifiedBy>Antonio Mendez</cp:lastModifiedBy>
  <cp:revision>21</cp:revision>
  <dcterms:created xsi:type="dcterms:W3CDTF">2018-04-02T15:28:14Z</dcterms:created>
  <dcterms:modified xsi:type="dcterms:W3CDTF">2018-05-07T21:14:06Z</dcterms:modified>
</cp:coreProperties>
</file>